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36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541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1547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697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3117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5280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796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764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9176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4834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628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6853A-EA61-450D-AC87-3A13FDE91FAF}" type="datetimeFigureOut">
              <a:rPr lang="en-NZ" smtClean="0"/>
              <a:t>14/09/2017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64279-D315-488D-817C-E8E79D760EA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904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7294" y="939338"/>
            <a:ext cx="231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Begin by Reading this and then Selecting an animal of your choice </a:t>
            </a:r>
            <a:endParaRPr lang="en-NZ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013470" y="1712422"/>
            <a:ext cx="473824" cy="67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702531" y="1712422"/>
            <a:ext cx="2784763" cy="157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2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222865" y="2876204"/>
            <a:ext cx="39901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96273" y="2553038"/>
            <a:ext cx="358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 smtClean="0"/>
              <a:t>When an animal is first selected the </a:t>
            </a:r>
          </a:p>
          <a:p>
            <a:pPr algn="ctr"/>
            <a:r>
              <a:rPr lang="en-NZ" dirty="0" smtClean="0"/>
              <a:t>UI expands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8686800" y="304892"/>
            <a:ext cx="1820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Educational Information about the selected animal is displayed here</a:t>
            </a:r>
            <a:endParaRPr lang="en-NZ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518073" y="1782220"/>
            <a:ext cx="216130" cy="53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90015" y="4472248"/>
            <a:ext cx="212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Various buttons appear</a:t>
            </a:r>
            <a:endParaRPr lang="en-NZ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611985" y="3898671"/>
            <a:ext cx="673331" cy="68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499659" y="3832167"/>
            <a:ext cx="5112326" cy="74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35982" y="5861502"/>
            <a:ext cx="325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And the animal is populated here in the environment</a:t>
            </a:r>
            <a:endParaRPr lang="en-NZ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666807" y="6084917"/>
            <a:ext cx="1088968" cy="66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0103" y="2565400"/>
            <a:ext cx="336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When the command button is clicked, the button changes</a:t>
            </a:r>
          </a:p>
          <a:p>
            <a:pPr algn="r"/>
            <a:r>
              <a:rPr lang="en-NZ" dirty="0"/>
              <a:t>t</a:t>
            </a:r>
            <a:r>
              <a:rPr lang="en-NZ" dirty="0" smtClean="0"/>
              <a:t>o the description button so you can navigate back</a:t>
            </a:r>
            <a:endParaRPr lang="en-NZ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7340600" y="3165565"/>
            <a:ext cx="1634067" cy="60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81533" y="355601"/>
            <a:ext cx="1659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Animal commands are now displayed here, they are voice activated</a:t>
            </a:r>
            <a:endParaRPr lang="en-NZ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465733" y="1832929"/>
            <a:ext cx="118534" cy="537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12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6400" y="2177871"/>
            <a:ext cx="2192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By clicking this button it hides all UI except this button, clicking it again reveals the UI</a:t>
            </a:r>
            <a:endParaRPr lang="en-NZ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42736" y="3574256"/>
            <a:ext cx="69583" cy="21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96000" y="2584271"/>
            <a:ext cx="3154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This allows for a more personal experience and interaction between the user and the animal</a:t>
            </a:r>
            <a:endParaRPr lang="en-NZ" dirty="0"/>
          </a:p>
        </p:txBody>
      </p:sp>
      <p:sp>
        <p:nvSpPr>
          <p:cNvPr id="2" name="TextBox 1"/>
          <p:cNvSpPr txBox="1"/>
          <p:nvPr/>
        </p:nvSpPr>
        <p:spPr>
          <a:xfrm>
            <a:off x="7047807" y="5561214"/>
            <a:ext cx="375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dirty="0" smtClean="0"/>
              <a:t>The user is able to activate voice commands to interact with the animal, as well as learn about them from our voice activated tour guide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0693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131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UoA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Lam</dc:creator>
  <cp:lastModifiedBy>Daniel Lam</cp:lastModifiedBy>
  <cp:revision>5</cp:revision>
  <dcterms:created xsi:type="dcterms:W3CDTF">2017-09-12T01:30:46Z</dcterms:created>
  <dcterms:modified xsi:type="dcterms:W3CDTF">2017-09-14T00:42:10Z</dcterms:modified>
</cp:coreProperties>
</file>